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</a:t>
            </a:r>
            <a:br>
              <a:rPr lang="de-DE" dirty="0"/>
            </a:br>
            <a:r>
              <a:rPr lang="de-DE" dirty="0"/>
              <a:t>Präsentation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2D81-634A-41B2-966F-5B8C1282A848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 Zwischentitel,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2C65-F1D0-445A-8FA5-634FDF55C206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A2F3-F87E-4AE4-9065-0A259B9D1DCB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C902-160B-4538-99A8-1486892643D4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3C7F-0C5F-4A18-A13A-CAEFDEB56FA0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C403-2363-42FC-8982-6D08D86AEC8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der Tabelle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21110477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/>
                        <a:t>Spaltenüberschrift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A9D5-8325-4620-96F6-FB312AC6FB66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Zürich</a:t>
            </a:r>
          </a:p>
          <a:p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Organisationseinheit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Gebäude Raum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Strasse Hausnummer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0000 Ort</a:t>
            </a:r>
          </a:p>
          <a:p>
            <a:endParaRPr lang="de-DE" dirty="0"/>
          </a:p>
          <a:p>
            <a:r>
              <a:rPr lang="de-DE" dirty="0"/>
              <a:t>www.abcd.ethz.ch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draußen, Natur, Schnee, Wasser enthält.&#10;&#10;Automatisch generierte Beschreibung">
            <a:extLst>
              <a:ext uri="{FF2B5EF4-FFF2-40B4-BE49-F238E27FC236}">
                <a16:creationId xmlns:a16="http://schemas.microsoft.com/office/drawing/2014/main" id="{603B2668-9584-40DB-BFB6-BB9CF9989E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75A7EC3-C447-4215-A677-579538741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FDD8C0-1E55-470A-8F2D-AB98607E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steht der Untertitel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10D784B-52AA-4A4E-9864-33D78B9E3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D17634-64E8-449D-AC96-0B1068389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F9179-5F46-4028-8AD3-4988AB9A6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53DF2A-2730-487C-8E19-2CA6CA91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5920DB7-8384-47D6-9AF4-477F156F8F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298034-B601-4C50-AEE6-972BA97F2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70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Simulating</a:t>
            </a:r>
            <a:r>
              <a:rPr lang="de-DE" dirty="0"/>
              <a:t> Schwarzschild and Kerr Black Hole </a:t>
            </a:r>
            <a:r>
              <a:rPr lang="de-DE" dirty="0" err="1"/>
              <a:t>Geodesics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Fynn Hufler</a:t>
            </a:r>
          </a:p>
          <a:p>
            <a:r>
              <a:rPr lang="de-DE" dirty="0" err="1"/>
              <a:t>MSc</a:t>
            </a:r>
            <a:r>
              <a:rPr lang="de-DE" dirty="0"/>
              <a:t> Physics</a:t>
            </a:r>
          </a:p>
          <a:p>
            <a:r>
              <a:rPr lang="de-DE" dirty="0" err="1"/>
              <a:t>Dec</a:t>
            </a:r>
            <a:r>
              <a:rPr lang="de-DE" dirty="0"/>
              <a:t> 3rd 2025, Austin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Fahrrad, sitzend, Seite, schwarz enthält.&#10;&#10;Automatisch generierte Beschreibung">
            <a:extLst>
              <a:ext uri="{FF2B5EF4-FFF2-40B4-BE49-F238E27FC236}">
                <a16:creationId xmlns:a16="http://schemas.microsoft.com/office/drawing/2014/main" id="{B2385992-6EF4-4F9E-B491-FC42FC47E2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5BBB314-EB6D-447A-92F9-C514A974C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ED8D1DE-5E1B-478C-871F-36D6ACA0F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E2AF8A3-7AED-4298-8FBA-6B9EBC4388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76E87C-B7BE-4113-B913-8E6FD95871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81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Inhalt 1</a:t>
            </a:r>
          </a:p>
          <a:p>
            <a:r>
              <a:rPr lang="de-DE" dirty="0"/>
              <a:t>Titel Inhalt 2</a:t>
            </a:r>
          </a:p>
          <a:p>
            <a:r>
              <a:rPr lang="de-DE" dirty="0"/>
              <a:t>usw.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Textplatzhalter haben als Standard </a:t>
            </a:r>
            <a:r>
              <a:rPr lang="de-DE" dirty="0" err="1"/>
              <a:t>Bulletpoints</a:t>
            </a:r>
            <a:r>
              <a:rPr lang="de-CH" dirty="0"/>
              <a:t>. Um diese zu entfernen drücken Sie vor der Texteingabe die </a:t>
            </a:r>
            <a:r>
              <a:rPr lang="de-CH" dirty="0" err="1"/>
              <a:t>Backspace</a:t>
            </a:r>
            <a:r>
              <a:rPr lang="de-CH" dirty="0"/>
              <a:t> Taste.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Fussnote.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56CF-BC99-42F8-B2B2-5AF4B3F630E7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1028</Words>
  <Application>Microsoft Macintosh PowerPoint</Application>
  <PresentationFormat>Breitbild</PresentationFormat>
  <Paragraphs>150</Paragraphs>
  <Slides>19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Symbol</vt:lpstr>
      <vt:lpstr>ETH Zürich</vt:lpstr>
      <vt:lpstr>Hier steht der Titel der Präsentation</vt:lpstr>
      <vt:lpstr>Hier steht der Titel der Präsentation</vt:lpstr>
      <vt:lpstr>Hier steht der Titel der Präsentation Dieser kann, wenn immer nötig, über zwei oder sogar drei Zeilen laufen</vt:lpstr>
      <vt:lpstr>Simulating Schwarzschild and Kerr Black Hole Geodesics</vt:lpstr>
      <vt:lpstr>Hier steht der Titel der Präsentation</vt:lpstr>
      <vt:lpstr>Inhaltsverzeichnis/Agenda</vt:lpstr>
      <vt:lpstr>Hier steht der Folientitel</vt:lpstr>
      <vt:lpstr>Hier steht der Folientitel</vt:lpstr>
      <vt:lpstr>Hier steht der Folientitel</vt:lpstr>
      <vt:lpstr>Hier steht der Folientitel</vt:lpstr>
      <vt:lpstr>Hier steht der Folientitel</vt:lpstr>
      <vt:lpstr>Hier steht ein Zwischentitel, ggf. auch über zwei Zeilen</vt:lpstr>
      <vt:lpstr>Hier steht der Folientitel, ggf. auch über zwei Zeilen</vt:lpstr>
      <vt:lpstr>PowerPoint-Präsentation</vt:lpstr>
      <vt:lpstr>Hier steht der Folientitel</vt:lpstr>
      <vt:lpstr>Hier steht der Folientitel</vt:lpstr>
      <vt:lpstr>Hier steht der Folientitel, ggf. auch über zwei Zeilen</vt:lpstr>
      <vt:lpstr>Hier steht der Folientitel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Hufler Fynn</dc:creator>
  <cp:lastModifiedBy>Hufler Fynn</cp:lastModifiedBy>
  <cp:revision>1</cp:revision>
  <dcterms:created xsi:type="dcterms:W3CDTF">2025-12-02T21:42:57Z</dcterms:created>
  <dcterms:modified xsi:type="dcterms:W3CDTF">2025-12-02T21:44:50Z</dcterms:modified>
</cp:coreProperties>
</file>